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10" initials="W1" lastIdx="1" clrIdx="0">
    <p:extLst>
      <p:ext uri="{19B8F6BF-5375-455C-9EA6-DF929625EA0E}">
        <p15:presenceInfo xmlns:p15="http://schemas.microsoft.com/office/powerpoint/2012/main" userId="WINDOWS 1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1266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9015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5161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4426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5783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9261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4983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3820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265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200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068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973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635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898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261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29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1005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E4ED01C-9ED7-4CE7-B38D-57E35553A847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CF5331E-DC84-48D4-ACB3-FE7DA49E6A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5079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3C771-913A-4EB6-A8F8-AC8453F1A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1025"/>
            <a:ext cx="9144000" cy="985835"/>
          </a:xfrm>
        </p:spPr>
        <p:txBody>
          <a:bodyPr/>
          <a:lstStyle/>
          <a:p>
            <a:r>
              <a:rPr lang="en-US" dirty="0">
                <a:latin typeface="Colonna MT" panose="04020805060202030203" pitchFamily="82" charset="0"/>
              </a:rPr>
              <a:t>Dasar system </a:t>
            </a:r>
            <a:r>
              <a:rPr lang="en-US" dirty="0" err="1">
                <a:latin typeface="Colonna MT" panose="04020805060202030203" pitchFamily="82" charset="0"/>
              </a:rPr>
              <a:t>komputer</a:t>
            </a:r>
            <a:endParaRPr lang="en-ID" dirty="0">
              <a:latin typeface="Colonna MT" panose="04020805060202030203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EBABA-CA9B-4584-B3FD-169A70ECC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0124"/>
            <a:ext cx="9144000" cy="164782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lonna MT" panose="04020805060202030203" pitchFamily="82" charset="0"/>
              </a:rPr>
              <a:t>RAFIF GHANI WIDIANDHI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lonna MT" panose="04020805060202030203" pitchFamily="82" charset="0"/>
              </a:rPr>
              <a:t>2200018053</a:t>
            </a:r>
          </a:p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lonna MT" panose="04020805060202030203" pitchFamily="82" charset="0"/>
              </a:rPr>
              <a:t>KELAS B </a:t>
            </a:r>
            <a:endParaRPr lang="en-ID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lonna MT" panose="04020805060202030203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3BB8A-47EF-483D-BF52-EF58654B1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1566860"/>
            <a:ext cx="3086100" cy="284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CD1C-41E3-4172-834C-CF1713D7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1CC3F-7365-4421-952C-419E6BBB0E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F75C5-023B-4A2A-B7C3-07FEEEF9B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D467A-3478-4DC6-A757-C9EF5E4D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304800"/>
            <a:ext cx="11477626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72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194C-FFEE-4157-AA41-2E2300B6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CF272-BF7F-4300-A876-6E547F83C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2D1BB-544C-4FE2-8CB1-B61F013CD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A8944-507C-448C-9582-53C8E39E6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85750"/>
            <a:ext cx="114966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9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12C5-F4A6-412E-986E-E37B2C50A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84CA7-0D7F-4D3D-A097-2465025D4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38806-30EA-416B-ADBC-8F07EF1F3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BBD719-7DE9-4761-8887-C4B8D78BD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6" y="228600"/>
            <a:ext cx="115252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24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3BCF-1082-4E3A-B719-CF14D9AD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88CBF-DE02-4E54-9ABC-C7B1B66C1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EB1ED-4E05-4747-9034-04A22B91F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ABE45-D6B7-40B3-BED9-FAC1B822D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85750"/>
            <a:ext cx="115062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62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B97C-CA87-4393-AB8B-7AEDDF8E4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180975"/>
            <a:ext cx="10571161" cy="619125"/>
          </a:xfrm>
        </p:spPr>
        <p:txBody>
          <a:bodyPr>
            <a:normAutofit/>
          </a:bodyPr>
          <a:lstStyle/>
          <a:p>
            <a:r>
              <a:rPr lang="en-US" dirty="0">
                <a:latin typeface="Colonna MT" panose="04020805060202030203" pitchFamily="82" charset="0"/>
              </a:rPr>
              <a:t>Program </a:t>
            </a:r>
            <a:r>
              <a:rPr lang="en-US" dirty="0" err="1">
                <a:latin typeface="Colonna MT" panose="04020805060202030203" pitchFamily="82" charset="0"/>
              </a:rPr>
              <a:t>keluar</a:t>
            </a:r>
            <a:endParaRPr lang="en-ID" dirty="0">
              <a:latin typeface="Colonna MT" panose="04020805060202030203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FF15A-B125-433A-81BC-925D930C9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B89B6F-BA94-4A66-9CB0-93D174664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B6CB6-61D7-4EE4-B533-D4C59F1D9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800100"/>
            <a:ext cx="118491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5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B591F-C8C1-439C-90C1-9AF2ABAC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E50A9-62ED-4896-93FE-EA3DF83D26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8AC2D-88B9-40B1-AC71-47C041FA3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0E608-2915-4D5F-82F4-63EB02F87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09550"/>
            <a:ext cx="117919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7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9515A-95BD-4900-986C-C2FFD764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6" y="142876"/>
            <a:ext cx="10523536" cy="5715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latin typeface="Colonna MT" panose="04020805060202030203" pitchFamily="82" charset="0"/>
              </a:rPr>
              <a:t>github</a:t>
            </a:r>
            <a:endParaRPr lang="en-ID" b="1" dirty="0">
              <a:latin typeface="Colonna MT" panose="04020805060202030203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A09A6-AA97-4F3B-97C7-D1D01D384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92D39-0044-4334-9F63-E5C040154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DD0F5-06A4-4AE3-9C11-4F2868398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14377"/>
            <a:ext cx="11868150" cy="586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4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29F2-501C-4A57-A960-EC28BD240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33375"/>
            <a:ext cx="9905999" cy="5524500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Colonna MT" panose="04020805060202030203" pitchFamily="82" charset="0"/>
              </a:rPr>
              <a:t>Sekian</a:t>
            </a:r>
            <a:r>
              <a:rPr lang="en-US" sz="4800" dirty="0">
                <a:latin typeface="Colonna MT" panose="04020805060202030203" pitchFamily="82" charset="0"/>
              </a:rPr>
              <a:t> dan </a:t>
            </a:r>
            <a:r>
              <a:rPr lang="en-US" sz="4800" dirty="0" err="1">
                <a:latin typeface="Colonna MT" panose="04020805060202030203" pitchFamily="82" charset="0"/>
              </a:rPr>
              <a:t>terimakasih</a:t>
            </a:r>
            <a:r>
              <a:rPr lang="en-US" sz="4800" dirty="0">
                <a:latin typeface="Colonna MT" panose="04020805060202030203" pitchFamily="82" charset="0"/>
              </a:rPr>
              <a:t> </a:t>
            </a:r>
            <a:endParaRPr lang="en-ID" sz="4800" dirty="0">
              <a:latin typeface="Colonna MT" panose="040208050602020302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5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C240-ABD7-4DE9-9125-4FE223BFE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Colonna MT" panose="04020805060202030203" pitchFamily="82" charset="0"/>
              </a:rPr>
              <a:t>PROGRAM PEMESANAN MEJA DAN KURSI</a:t>
            </a:r>
            <a:endParaRPr lang="en-ID" sz="4000" b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Colonna MT" panose="04020805060202030203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23CE4-93C2-4A1A-B4B0-FF87AD5F7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86001"/>
            <a:ext cx="9905998" cy="3009899"/>
          </a:xfrm>
        </p:spPr>
        <p:txBody>
          <a:bodyPr/>
          <a:lstStyle/>
          <a:p>
            <a:r>
              <a:rPr lang="en-ID" b="1" dirty="0"/>
              <a:t>LINK GITHUB</a:t>
            </a:r>
          </a:p>
          <a:p>
            <a:r>
              <a:rPr lang="en-ID" dirty="0"/>
              <a:t>https://github.com/rafifghaniwidiandhi/pemesanan-meja-kursi.git</a:t>
            </a:r>
          </a:p>
        </p:txBody>
      </p:sp>
    </p:spTree>
    <p:extLst>
      <p:ext uri="{BB962C8B-B14F-4D97-AF65-F5344CB8AC3E}">
        <p14:creationId xmlns:p14="http://schemas.microsoft.com/office/powerpoint/2010/main" val="39831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0E6B-FE12-4024-B105-AB693A74F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82" y="695325"/>
            <a:ext cx="10161586" cy="206692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lonna MT" panose="04020805060202030203" pitchFamily="82" charset="0"/>
              </a:rPr>
              <a:t>DESKRIPSI APLIKASI</a:t>
            </a:r>
            <a:endParaRPr lang="en-ID" sz="4000" dirty="0">
              <a:latin typeface="Colonna MT" panose="04020805060202030203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D2D1-873E-4D0C-8A09-D910F4352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2076451"/>
            <a:ext cx="10161586" cy="2324099"/>
          </a:xfrm>
        </p:spPr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pemesanan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dan </a:t>
            </a:r>
            <a:r>
              <a:rPr lang="en-US" dirty="0" err="1"/>
              <a:t>kursi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yang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dan </a:t>
            </a:r>
            <a:r>
              <a:rPr lang="en-US" dirty="0" err="1"/>
              <a:t>kursi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kebih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 dan </a:t>
            </a:r>
            <a:r>
              <a:rPr lang="en-US" dirty="0" err="1"/>
              <a:t>mudah</a:t>
            </a:r>
            <a:r>
              <a:rPr lang="en-US" dirty="0"/>
              <a:t>. </a:t>
            </a:r>
            <a:r>
              <a:rPr lang="en-US" dirty="0" err="1"/>
              <a:t>Pemesan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dan </a:t>
            </a:r>
            <a:r>
              <a:rPr lang="en-US" dirty="0" err="1"/>
              <a:t>kursi</a:t>
            </a:r>
            <a:r>
              <a:rPr lang="en-US" dirty="0"/>
              <a:t> dan </a:t>
            </a:r>
            <a:r>
              <a:rPr lang="en-US" dirty="0" err="1"/>
              <a:t>ada</a:t>
            </a:r>
            <a:r>
              <a:rPr lang="en-US" dirty="0"/>
              <a:t> pula </a:t>
            </a:r>
            <a:r>
              <a:rPr lang="en-US" dirty="0" err="1"/>
              <a:t>peketan</a:t>
            </a:r>
            <a:r>
              <a:rPr lang="en-US" dirty="0"/>
              <a:t> yang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meja</a:t>
            </a:r>
            <a:r>
              <a:rPr lang="en-US" dirty="0"/>
              <a:t> dan </a:t>
            </a:r>
            <a:r>
              <a:rPr lang="en-US" dirty="0" err="1"/>
              <a:t>kursi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murah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perbiji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464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CECA-28BC-481F-9CEE-BA679687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4" y="419100"/>
            <a:ext cx="10925175" cy="24765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lonna MT" panose="04020805060202030203" pitchFamily="82" charset="0"/>
              </a:rPr>
              <a:t>FITUR-FITUR APLIKASI PEMESANAN MEJA DAN KURSI</a:t>
            </a:r>
            <a:endParaRPr lang="en-ID" sz="3600" dirty="0">
              <a:latin typeface="Colonna MT" panose="04020805060202030203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11A02-838A-4DBB-993A-F0F685275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85976"/>
            <a:ext cx="9905998" cy="2809874"/>
          </a:xfrm>
        </p:spPr>
        <p:txBody>
          <a:bodyPr/>
          <a:lstStyle/>
          <a:p>
            <a:r>
              <a:rPr lang="en-US" dirty="0"/>
              <a:t>TERDAPAT TABEL BERISI JENIS </a:t>
            </a:r>
            <a:r>
              <a:rPr lang="en-US" dirty="0" err="1"/>
              <a:t>JENIS</a:t>
            </a:r>
            <a:r>
              <a:rPr lang="en-US" dirty="0"/>
              <a:t> MEJA DENGAN TIPE YANG BERBEDA BEDA.</a:t>
            </a:r>
          </a:p>
          <a:p>
            <a:r>
              <a:rPr lang="en-US" dirty="0"/>
              <a:t>DAN ADA TEBEL PAKETAN MEJA DAN KURSI YANG PASTINYA LEBIH MURAH.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23807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32FB5-A414-496C-97FF-6920B20B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0487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lonna MT" panose="04020805060202030203" pitchFamily="82" charset="0"/>
              </a:rPr>
              <a:t>ALUR KERJA DARI APLIKASI</a:t>
            </a:r>
            <a:endParaRPr lang="en-ID" sz="3600" dirty="0">
              <a:latin typeface="Colonna MT" panose="04020805060202030203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2A407-6D23-4323-B5AC-00252BABC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14475"/>
            <a:ext cx="9905998" cy="427672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Pemesan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memasukan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nama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dan no hp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untuk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meregistrasi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mengenai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pesanan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meja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dan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kursi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Akan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keluar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table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untuk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memilih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jenis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meja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dan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kursi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Dan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akan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keluar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table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dimana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berisi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paketan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meja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dan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kursi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(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akan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keluar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apabila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inputin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y).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Pemesan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memasukan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pilihan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sesuai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no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barang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yang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sudah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tercantum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Akan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keluar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apa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yang di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pesan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dan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keluar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total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harga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yang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akan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di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bayarkan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Dan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pesanan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langsung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di proses oleh </a:t>
            </a:r>
            <a:r>
              <a:rPr lang="en-US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pabrik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12917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7A66-B3BF-442C-9074-0E3E062A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590551"/>
            <a:ext cx="9905999" cy="920197"/>
          </a:xfrm>
        </p:spPr>
        <p:txBody>
          <a:bodyPr>
            <a:normAutofit fontScale="90000"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36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Sketsa</a:t>
            </a:r>
            <a:r>
              <a:rPr lang="en-US" altLang="en-US" sz="3600" cap="none" dirty="0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 </a:t>
            </a:r>
            <a:r>
              <a:rPr lang="en-US" altLang="en-US" sz="36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antar</a:t>
            </a:r>
            <a:r>
              <a:rPr lang="en-US" altLang="en-US" sz="3600" cap="none" dirty="0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 </a:t>
            </a:r>
            <a:r>
              <a:rPr lang="en-US" altLang="en-US" sz="36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Colonna MT" panose="04020805060202030203" pitchFamily="82" charset="0"/>
              </a:rPr>
              <a:t>muka</a:t>
            </a:r>
            <a:br>
              <a:rPr lang="en-US" altLang="en-US" sz="1800" cap="none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67CCBD-C2C6-40EA-8462-C75BDAA40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2549" y="1352551"/>
            <a:ext cx="9694861" cy="1009650"/>
          </a:xfrm>
        </p:spPr>
        <p:txBody>
          <a:bodyPr>
            <a:normAutofit/>
          </a:bodyPr>
          <a:lstStyle/>
          <a:p>
            <a:r>
              <a:rPr lang="en-US" altLang="en-US" sz="20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US" altLang="en-US" sz="2000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r>
              <a:rPr lang="en-US" altLang="en-US" sz="2000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anda</a:t>
            </a:r>
            <a:r>
              <a:rPr lang="en-US" altLang="en-US" sz="2000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:    </a:t>
            </a:r>
            <a:r>
              <a:rPr lang="en-US" altLang="en-US" sz="2000" i="1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n-US" altLang="en-US" sz="2000" i="1" cap="none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pemesan</a:t>
            </a:r>
            <a:r>
              <a:rPr lang="en-US" altLang="en-US" sz="2000" i="1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i="1" cap="none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memasukan</a:t>
            </a:r>
            <a:r>
              <a:rPr lang="en-US" altLang="en-US" sz="2000" i="1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i="1" cap="none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nama</a:t>
            </a:r>
            <a:endParaRPr lang="en-US" altLang="en-US" sz="2000" i="1" cap="none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en-US" sz="2000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No hp/</a:t>
            </a:r>
            <a:r>
              <a:rPr lang="en-US" altLang="en-US" sz="2000" cap="none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telp</a:t>
            </a:r>
            <a:r>
              <a:rPr lang="en-US" altLang="en-US" sz="2000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			:    </a:t>
            </a:r>
            <a:r>
              <a:rPr lang="en-US" altLang="en-US" sz="2000" i="1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//</a:t>
            </a:r>
            <a:r>
              <a:rPr lang="en-US" altLang="en-US" sz="2000" i="1" cap="none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pemesan</a:t>
            </a:r>
            <a:r>
              <a:rPr lang="en-US" altLang="en-US" sz="2000" i="1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000" i="1" cap="none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memasukan</a:t>
            </a:r>
            <a:r>
              <a:rPr lang="en-US" altLang="en-US" sz="2000" i="1" cap="none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no hp</a:t>
            </a:r>
            <a:endParaRPr lang="en-ID" sz="2000" dirty="0">
              <a:latin typeface="+mj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B27ADD-C310-4E41-B365-400DF8DC1E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34609"/>
              </p:ext>
            </p:extLst>
          </p:nvPr>
        </p:nvGraphicFramePr>
        <p:xfrm>
          <a:off x="1352550" y="2514601"/>
          <a:ext cx="8677274" cy="21270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0412">
                  <a:extLst>
                    <a:ext uri="{9D8B030D-6E8A-4147-A177-3AD203B41FA5}">
                      <a16:colId xmlns:a16="http://schemas.microsoft.com/office/drawing/2014/main" val="2504837299"/>
                    </a:ext>
                  </a:extLst>
                </a:gridCol>
                <a:gridCol w="2230994">
                  <a:extLst>
                    <a:ext uri="{9D8B030D-6E8A-4147-A177-3AD203B41FA5}">
                      <a16:colId xmlns:a16="http://schemas.microsoft.com/office/drawing/2014/main" val="2295719193"/>
                    </a:ext>
                  </a:extLst>
                </a:gridCol>
                <a:gridCol w="3347675">
                  <a:extLst>
                    <a:ext uri="{9D8B030D-6E8A-4147-A177-3AD203B41FA5}">
                      <a16:colId xmlns:a16="http://schemas.microsoft.com/office/drawing/2014/main" val="3484626755"/>
                    </a:ext>
                  </a:extLst>
                </a:gridCol>
                <a:gridCol w="2448193">
                  <a:extLst>
                    <a:ext uri="{9D8B030D-6E8A-4147-A177-3AD203B41FA5}">
                      <a16:colId xmlns:a16="http://schemas.microsoft.com/office/drawing/2014/main" val="1787629632"/>
                    </a:ext>
                  </a:extLst>
                </a:gridCol>
              </a:tblGrid>
              <a:tr h="28978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JENIS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TIPE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HARGA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0645137"/>
                  </a:ext>
                </a:extLst>
              </a:tr>
              <a:tr h="28978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01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KURSI KAYU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PAHATAN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1.000.000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9925622"/>
                  </a:ext>
                </a:extLst>
              </a:tr>
              <a:tr h="28978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02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KURSI KAYU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POLOS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600.000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4068925"/>
                  </a:ext>
                </a:extLst>
              </a:tr>
              <a:tr h="379886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03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KURSI PLASTIK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BERWARNA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300.000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1949069"/>
                  </a:ext>
                </a:extLst>
              </a:tr>
              <a:tr h="28978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04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MEJA KAYU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PAHATAN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5.000.000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475767"/>
                  </a:ext>
                </a:extLst>
              </a:tr>
              <a:tr h="289783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05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MEJA KAYU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POLOS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4.000.000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0455892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ADA5F6AA-0422-46ED-9080-B3D4D3D5A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19212" y="4906561"/>
            <a:ext cx="9553575" cy="77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D" dirty="0">
                <a:effectLst/>
                <a:latin typeface="+mj-lt"/>
              </a:rPr>
              <a:t>TEKAN y BILA INGIN MELANJUTKAN PILIHAN : 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  <a:latin typeface="+mj-lt"/>
              </a:rPr>
              <a:t>//</a:t>
            </a:r>
            <a:r>
              <a:rPr lang="en-ID" i="1" dirty="0" err="1">
                <a:effectLst>
                  <a:reflection blurRad="6350" stA="53000" endA="300" endPos="35500" dir="5400000" sy="-90000" algn="bl"/>
                </a:effectLst>
                <a:latin typeface="+mj-lt"/>
              </a:rPr>
              <a:t>pemesan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  <a:latin typeface="+mj-lt"/>
              </a:rPr>
              <a:t> </a:t>
            </a:r>
            <a:r>
              <a:rPr lang="en-ID" i="1" dirty="0" err="1">
                <a:effectLst>
                  <a:reflection blurRad="6350" stA="53000" endA="300" endPos="35500" dir="5400000" sy="-90000" algn="bl"/>
                </a:effectLst>
                <a:latin typeface="+mj-lt"/>
              </a:rPr>
              <a:t>memasukan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  <a:latin typeface="+mj-lt"/>
              </a:rPr>
              <a:t> y</a:t>
            </a:r>
            <a:endParaRPr lang="en-ID" dirty="0">
              <a:effectLst/>
              <a:latin typeface="+mj-lt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0299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A7299-BA98-41D5-852A-7D3E0064FD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1412" y="3240157"/>
            <a:ext cx="9906000" cy="765313"/>
          </a:xfrm>
        </p:spPr>
        <p:txBody>
          <a:bodyPr>
            <a:normAutofit fontScale="40000" lnSpcReduction="20000"/>
          </a:bodyPr>
          <a:lstStyle/>
          <a:p>
            <a:r>
              <a:rPr lang="en-ID" sz="3800" dirty="0">
                <a:effectLst/>
              </a:rPr>
              <a:t>TEKAN y BILA INGIN MELANJUTKAN PILIHAN : </a:t>
            </a:r>
            <a:r>
              <a:rPr lang="en-ID" sz="3800" i="1" dirty="0">
                <a:effectLst>
                  <a:reflection blurRad="6350" stA="53000" endA="300" endPos="35500" dir="5400000" sy="-90000" algn="bl"/>
                </a:effectLst>
              </a:rPr>
              <a:t>//pemesan memasukan y</a:t>
            </a:r>
            <a:endParaRPr lang="en-ID" sz="3800" dirty="0">
              <a:effectLst/>
            </a:endParaRPr>
          </a:p>
          <a:p>
            <a:r>
              <a:rPr lang="en-ID" sz="3800" dirty="0">
                <a:effectLst/>
              </a:rPr>
              <a:t>Silahkan masukkan NO BARANG yang Anda pilih : </a:t>
            </a:r>
            <a:r>
              <a:rPr lang="en-ID" sz="3800" i="1" dirty="0">
                <a:effectLst>
                  <a:reflection blurRad="6350" stA="53000" endA="300" endPos="35500" dir="5400000" sy="-90000" algn="bl"/>
                </a:effectLst>
              </a:rPr>
              <a:t>//pemesan memasukan pilihan sesuai no</a:t>
            </a:r>
            <a:r>
              <a:rPr lang="en-ID" sz="3800" dirty="0">
                <a:effectLst>
                  <a:reflection blurRad="6350" stA="53000" endA="300" endPos="35500" dir="5400000" sy="-90000" algn="bl"/>
                </a:effectLst>
              </a:rPr>
              <a:t> </a:t>
            </a:r>
            <a:endParaRPr lang="en-ID" sz="3800" dirty="0">
              <a:effectLst/>
            </a:endParaRPr>
          </a:p>
          <a:p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56686-C1AA-4DF9-B716-2927E3F8C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4094922"/>
            <a:ext cx="9906000" cy="1696278"/>
          </a:xfrm>
        </p:spPr>
        <p:txBody>
          <a:bodyPr/>
          <a:lstStyle/>
          <a:p>
            <a:r>
              <a:rPr lang="en-ID" dirty="0">
                <a:effectLst/>
              </a:rPr>
              <a:t>PESANAN ANDA MEJA KAYU POLOS  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</a:rPr>
              <a:t>//</a:t>
            </a:r>
            <a:r>
              <a:rPr lang="en-ID" i="1" dirty="0" err="1">
                <a:effectLst>
                  <a:reflection blurRad="6350" stA="53000" endA="300" endPos="35500" dir="5400000" sy="-90000" algn="bl"/>
                </a:effectLst>
              </a:rPr>
              <a:t>apabila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</a:rPr>
              <a:t> </a:t>
            </a:r>
            <a:r>
              <a:rPr lang="en-ID" i="1" dirty="0" err="1">
                <a:effectLst>
                  <a:reflection blurRad="6350" stA="53000" endA="300" endPos="35500" dir="5400000" sy="-90000" algn="bl"/>
                </a:effectLst>
              </a:rPr>
              <a:t>kode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</a:rPr>
              <a:t> </a:t>
            </a:r>
            <a:r>
              <a:rPr lang="en-ID" i="1" dirty="0" err="1">
                <a:effectLst>
                  <a:reflection blurRad="6350" stA="53000" endA="300" endPos="35500" dir="5400000" sy="-90000" algn="bl"/>
                </a:effectLst>
              </a:rPr>
              <a:t>benar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</a:rPr>
              <a:t> </a:t>
            </a:r>
            <a:r>
              <a:rPr lang="en-ID" i="1" dirty="0" err="1">
                <a:effectLst>
                  <a:reflection blurRad="6350" stA="53000" endA="300" endPos="35500" dir="5400000" sy="-90000" algn="bl"/>
                </a:effectLst>
              </a:rPr>
              <a:t>akan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</a:rPr>
              <a:t> </a:t>
            </a:r>
            <a:r>
              <a:rPr lang="en-ID" i="1" dirty="0" err="1">
                <a:effectLst>
                  <a:reflection blurRad="6350" stA="53000" endA="300" endPos="35500" dir="5400000" sy="-90000" algn="bl"/>
                </a:effectLst>
              </a:rPr>
              <a:t>keluar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</a:rPr>
              <a:t> </a:t>
            </a:r>
            <a:r>
              <a:rPr lang="en-ID" i="1" dirty="0" err="1">
                <a:effectLst>
                  <a:reflection blurRad="6350" stA="53000" endA="300" endPos="35500" dir="5400000" sy="-90000" algn="bl"/>
                </a:effectLst>
              </a:rPr>
              <a:t>sesuai</a:t>
            </a:r>
            <a:r>
              <a:rPr lang="en-ID" i="1" dirty="0">
                <a:effectLst>
                  <a:reflection blurRad="6350" stA="53000" endA="300" endPos="35500" dir="5400000" sy="-90000" algn="bl"/>
                </a:effectLst>
              </a:rPr>
              <a:t> </a:t>
            </a:r>
            <a:r>
              <a:rPr lang="en-ID" i="1" dirty="0" err="1">
                <a:effectLst>
                  <a:reflection blurRad="6350" stA="53000" endA="300" endPos="35500" dir="5400000" sy="-90000" algn="bl"/>
                </a:effectLst>
              </a:rPr>
              <a:t>pesanan</a:t>
            </a:r>
            <a:r>
              <a:rPr lang="en-ID" dirty="0">
                <a:effectLst>
                  <a:reflection blurRad="6350" stA="53000" endA="300" endPos="35500" dir="5400000" sy="-90000" algn="bl"/>
                </a:effectLst>
              </a:rPr>
              <a:t>           </a:t>
            </a:r>
            <a:endParaRPr lang="en-ID" dirty="0">
              <a:effectLst/>
            </a:endParaRPr>
          </a:p>
          <a:p>
            <a:r>
              <a:rPr lang="en-ID" dirty="0">
                <a:effectLst/>
              </a:rPr>
              <a:t>Total Harga yang </a:t>
            </a:r>
            <a:r>
              <a:rPr lang="en-ID" dirty="0" err="1">
                <a:effectLst/>
              </a:rPr>
              <a:t>harus</a:t>
            </a:r>
            <a:r>
              <a:rPr lang="en-ID" dirty="0">
                <a:effectLst/>
              </a:rPr>
              <a:t> Anda Bayar: Rp. 4.000.000 </a:t>
            </a:r>
          </a:p>
          <a:p>
            <a:r>
              <a:rPr lang="en-ID" dirty="0" err="1">
                <a:effectLst/>
              </a:rPr>
              <a:t>Terima</a:t>
            </a:r>
            <a:r>
              <a:rPr lang="en-ID" dirty="0">
                <a:effectLst/>
              </a:rPr>
              <a:t> Kasih ,</a:t>
            </a:r>
            <a:r>
              <a:rPr lang="en-ID" dirty="0" err="1">
                <a:effectLst/>
              </a:rPr>
              <a:t>pesanan</a:t>
            </a:r>
            <a:r>
              <a:rPr lang="en-ID" dirty="0">
                <a:effectLst/>
              </a:rPr>
              <a:t>  </a:t>
            </a:r>
            <a:r>
              <a:rPr lang="en-ID" dirty="0" err="1">
                <a:effectLst/>
              </a:rPr>
              <a:t>anda</a:t>
            </a:r>
            <a:r>
              <a:rPr lang="en-ID" dirty="0">
                <a:effectLst/>
              </a:rPr>
              <a:t> </a:t>
            </a:r>
            <a:r>
              <a:rPr lang="en-ID" dirty="0" err="1">
                <a:effectLst/>
              </a:rPr>
              <a:t>akan</a:t>
            </a:r>
            <a:r>
              <a:rPr lang="en-ID" dirty="0">
                <a:effectLst/>
              </a:rPr>
              <a:t> di proses :) </a:t>
            </a:r>
          </a:p>
          <a:p>
            <a:endParaRPr lang="en-ID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F57E54-D7FF-4EB8-85A1-8E35AD64D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988252"/>
              </p:ext>
            </p:extLst>
          </p:nvPr>
        </p:nvGraphicFramePr>
        <p:xfrm>
          <a:off x="1242390" y="725556"/>
          <a:ext cx="9481931" cy="22661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767">
                  <a:extLst>
                    <a:ext uri="{9D8B030D-6E8A-4147-A177-3AD203B41FA5}">
                      <a16:colId xmlns:a16="http://schemas.microsoft.com/office/drawing/2014/main" val="3897024624"/>
                    </a:ext>
                  </a:extLst>
                </a:gridCol>
                <a:gridCol w="2268760">
                  <a:extLst>
                    <a:ext uri="{9D8B030D-6E8A-4147-A177-3AD203B41FA5}">
                      <a16:colId xmlns:a16="http://schemas.microsoft.com/office/drawing/2014/main" val="641294021"/>
                    </a:ext>
                  </a:extLst>
                </a:gridCol>
                <a:gridCol w="4212921">
                  <a:extLst>
                    <a:ext uri="{9D8B030D-6E8A-4147-A177-3AD203B41FA5}">
                      <a16:colId xmlns:a16="http://schemas.microsoft.com/office/drawing/2014/main" val="3094854030"/>
                    </a:ext>
                  </a:extLst>
                </a:gridCol>
                <a:gridCol w="2370483">
                  <a:extLst>
                    <a:ext uri="{9D8B030D-6E8A-4147-A177-3AD203B41FA5}">
                      <a16:colId xmlns:a16="http://schemas.microsoft.com/office/drawing/2014/main" val="22527027"/>
                    </a:ext>
                  </a:extLst>
                </a:gridCol>
              </a:tblGrid>
              <a:tr h="377687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NO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JENIS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TIPE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HARGA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525013"/>
                  </a:ext>
                </a:extLst>
              </a:tr>
              <a:tr h="377687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06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MEJA DAN KURSI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PAHATAN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5.700.000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819542"/>
                  </a:ext>
                </a:extLst>
              </a:tr>
              <a:tr h="377687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07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MEJA DAN KURSI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MEJA PAHATAN DAN KURSI POLOS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5.400.000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2971862"/>
                  </a:ext>
                </a:extLst>
              </a:tr>
              <a:tr h="377687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08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MEJA DAN KURSI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MEJA POLOS DAN  KURSI PAHATAN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4.700.000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826624"/>
                  </a:ext>
                </a:extLst>
              </a:tr>
              <a:tr h="377687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09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MEJA DAN KURSI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POLOS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4.300.000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430100"/>
                  </a:ext>
                </a:extLst>
              </a:tr>
              <a:tr h="377687"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10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MEJA DAN KURSI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>
                          <a:effectLst/>
                        </a:rPr>
                        <a:t>MEJA POLOS DAN KURSI PLASTIK</a:t>
                      </a:r>
                      <a:endParaRPr lang="en-ID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100" dirty="0">
                          <a:effectLst/>
                        </a:rPr>
                        <a:t>4.100.000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306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570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637D1-EA23-41BC-AC93-BD4ECF792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150" y="66675"/>
            <a:ext cx="10609261" cy="635317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olonna MT" panose="04020805060202030203" pitchFamily="82" charset="0"/>
              </a:rPr>
              <a:t>Coding program </a:t>
            </a:r>
            <a:r>
              <a:rPr lang="en-US" sz="3200" b="1" dirty="0" err="1">
                <a:latin typeface="Colonna MT" panose="04020805060202030203" pitchFamily="82" charset="0"/>
              </a:rPr>
              <a:t>pemesanan</a:t>
            </a:r>
            <a:r>
              <a:rPr lang="en-US" sz="3200" b="1" dirty="0">
                <a:latin typeface="Colonna MT" panose="04020805060202030203" pitchFamily="82" charset="0"/>
              </a:rPr>
              <a:t> </a:t>
            </a:r>
            <a:r>
              <a:rPr lang="en-US" sz="3200" b="1" dirty="0" err="1">
                <a:latin typeface="Colonna MT" panose="04020805060202030203" pitchFamily="82" charset="0"/>
              </a:rPr>
              <a:t>meja</a:t>
            </a:r>
            <a:r>
              <a:rPr lang="en-US" sz="3200" b="1" dirty="0">
                <a:latin typeface="Colonna MT" panose="04020805060202030203" pitchFamily="82" charset="0"/>
              </a:rPr>
              <a:t> dan </a:t>
            </a:r>
            <a:r>
              <a:rPr lang="en-US" sz="3200" b="1" dirty="0" err="1">
                <a:latin typeface="Colonna MT" panose="04020805060202030203" pitchFamily="82" charset="0"/>
              </a:rPr>
              <a:t>kursi</a:t>
            </a:r>
            <a:endParaRPr lang="en-ID" sz="3200" b="1" dirty="0">
              <a:latin typeface="Colonna MT" panose="04020805060202030203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3C00B-B220-4DF6-91B2-A9B9598C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4" y="638175"/>
            <a:ext cx="1174432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1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CE070-27B7-4084-9892-FE50A18FE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79DE0-24A3-4990-A413-E022E19B3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485774"/>
            <a:ext cx="10696575" cy="5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00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64</TotalTime>
  <Words>370</Words>
  <Application>Microsoft Office PowerPoint</Application>
  <PresentationFormat>Widescreen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Colonna MT</vt:lpstr>
      <vt:lpstr>Mesh</vt:lpstr>
      <vt:lpstr>Dasar system komputer</vt:lpstr>
      <vt:lpstr>PROGRAM PEMESANAN MEJA DAN KURSI</vt:lpstr>
      <vt:lpstr>DESKRIPSI APLIKASI</vt:lpstr>
      <vt:lpstr>FITUR-FITUR APLIKASI PEMESANAN MEJA DAN KURSI</vt:lpstr>
      <vt:lpstr>ALUR KERJA DARI APLIKASI</vt:lpstr>
      <vt:lpstr>Sketsa antar muka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 keluar</vt:lpstr>
      <vt:lpstr>PowerPoint Presentation</vt:lpstr>
      <vt:lpstr>github</vt:lpstr>
      <vt:lpstr>Sekian dan terimakasih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Dasar system komputer</dc:title>
  <dc:creator>WINDOWS 10</dc:creator>
  <cp:lastModifiedBy>WINDOWS 10</cp:lastModifiedBy>
  <cp:revision>8</cp:revision>
  <dcterms:created xsi:type="dcterms:W3CDTF">2022-12-30T17:13:44Z</dcterms:created>
  <dcterms:modified xsi:type="dcterms:W3CDTF">2022-12-30T18:18:24Z</dcterms:modified>
</cp:coreProperties>
</file>